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72" r:id="rId5"/>
    <p:sldId id="259" r:id="rId6"/>
    <p:sldId id="261" r:id="rId7"/>
    <p:sldId id="267" r:id="rId8"/>
    <p:sldId id="266" r:id="rId9"/>
    <p:sldId id="273" r:id="rId10"/>
    <p:sldId id="269" r:id="rId11"/>
    <p:sldId id="270" r:id="rId12"/>
    <p:sldId id="268" r:id="rId13"/>
    <p:sldId id="260" r:id="rId14"/>
    <p:sldId id="271" r:id="rId15"/>
    <p:sldId id="264" r:id="rId16"/>
  </p:sldIdLst>
  <p:sldSz cx="9144000" cy="5143500" type="screen16x9"/>
  <p:notesSz cx="6858000" cy="9144000"/>
  <p:embeddedFontLst>
    <p:embeddedFont>
      <p:font typeface="La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4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3.png"/><Relationship Id="rId16" Type="http://schemas.openxmlformats.org/officeDocument/2006/relationships/image" Target="../media/image26.jpeg"/><Relationship Id="rId20" Type="http://schemas.openxmlformats.org/officeDocument/2006/relationships/image" Target="../media/image30.jpe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jpe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Relationship Id="rId27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22233" y="3151559"/>
            <a:ext cx="1728167" cy="13285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developed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1943"/>
              </p:ext>
            </p:extLst>
          </p:nvPr>
        </p:nvGraphicFramePr>
        <p:xfrm>
          <a:off x="863795" y="1848159"/>
          <a:ext cx="2848610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much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SQL DB and Azure Storage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Who’s your TA?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861626" y="1602675"/>
            <a:ext cx="2860346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2100" b="1" dirty="0">
                <a:solidFill>
                  <a:schemeClr val="dk1"/>
                </a:solidFill>
              </a:rPr>
              <a:t>Research Interests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Human Genomics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Infectious Diseases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Parallel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Machine Learning</a:t>
            </a:r>
            <a:endParaRPr sz="16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CB66C74-84F6-FD4E-B4FB-02252DE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2" y="1210536"/>
            <a:ext cx="2190438" cy="946270"/>
          </a:xfrm>
          <a:prstGeom prst="rect">
            <a:avLst/>
          </a:prstGeom>
        </p:spPr>
      </p:pic>
      <p:pic>
        <p:nvPicPr>
          <p:cNvPr id="1026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DE7F1567-8CEE-344D-8F90-328E9E82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1" y="3044171"/>
            <a:ext cx="2096429" cy="4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0FBFCED-D570-D649-AA53-715CB26AC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380134" y="2332627"/>
            <a:ext cx="2287124" cy="5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5">
            <a:extLst>
              <a:ext uri="{FF2B5EF4-FFF2-40B4-BE49-F238E27FC236}">
                <a16:creationId xmlns:a16="http://schemas.microsoft.com/office/drawing/2014/main" id="{F3F2C364-782F-E441-A06F-23BF21CE34D0}"/>
              </a:ext>
            </a:extLst>
          </p:cNvPr>
          <p:cNvSpPr txBox="1">
            <a:spLocks/>
          </p:cNvSpPr>
          <p:nvPr/>
        </p:nvSpPr>
        <p:spPr>
          <a:xfrm>
            <a:off x="2836748" y="1602675"/>
            <a:ext cx="2813824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Associate Faculty – DSI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Genomics Researcher - </a:t>
            </a:r>
            <a:r>
              <a:rPr lang="en-US" sz="1600" b="1" dirty="0" err="1"/>
              <a:t>Janies</a:t>
            </a:r>
            <a:r>
              <a:rPr lang="en-US" sz="1600" b="1" dirty="0"/>
              <a:t> Lab </a:t>
            </a:r>
            <a:r>
              <a:rPr lang="en-US" sz="1600" dirty="0"/>
              <a:t>in the Dept. of Bioinformatics and Genomics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b="1" dirty="0" err="1">
                <a:solidFill>
                  <a:schemeClr val="dk1"/>
                </a:solidFill>
              </a:rPr>
              <a:t>Ph.D</a:t>
            </a:r>
            <a:r>
              <a:rPr lang="en-US" sz="1600" b="1" dirty="0">
                <a:solidFill>
                  <a:schemeClr val="dk1"/>
                </a:solidFill>
              </a:rPr>
              <a:t> – Bioinformatics and Computational Biology</a:t>
            </a:r>
          </a:p>
          <a:p>
            <a:pPr indent="-330200">
              <a:spcBef>
                <a:spcPts val="400"/>
              </a:spcBef>
              <a:buSzPts val="1600"/>
            </a:pP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Somewhere in the depths of the Bioinformatics building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19185" y="4520121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40" y="4479619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iano icon">
            <a:extLst>
              <a:ext uri="{FF2B5EF4-FFF2-40B4-BE49-F238E27FC236}">
                <a16:creationId xmlns:a16="http://schemas.microsoft.com/office/drawing/2014/main" id="{11AE1E78-470A-0B45-8219-DACBC69B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78" y="4189661"/>
            <a:ext cx="1100509" cy="898601"/>
          </a:xfrm>
          <a:prstGeom prst="rect">
            <a:avLst/>
          </a:prstGeom>
          <a:noFill/>
          <a:effectLst>
            <a:glow rad="38100">
              <a:schemeClr val="bg2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images.pottermore.com/bxd3o8b291gf/4NYfIbyUhqKquMi8Y0Gc2Q/74ef296f8d615b9ca5ef98256874fff0/HouseCrest-Ravenclaw-large.png">
            <a:extLst>
              <a:ext uri="{FF2B5EF4-FFF2-40B4-BE49-F238E27FC236}">
                <a16:creationId xmlns:a16="http://schemas.microsoft.com/office/drawing/2014/main" id="{E9BD8F7F-E8D2-4E0C-BBDC-DF7DE2DD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11" y="4265415"/>
            <a:ext cx="781515" cy="8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2971503" y="4398054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6886967" y="4549825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639" y="4670771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4173F-28A9-4B48-B3C0-4086C1957F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642" y="3490836"/>
            <a:ext cx="2626106" cy="85966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01A3A0E-35E4-45EC-9C1E-83F3F8BE0C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263" y="4078066"/>
            <a:ext cx="2762856" cy="10982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Anjali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Khushalani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akhushal@uncc.edu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NoSQL Databases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Streaming Data (IoT)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r>
              <a:rPr lang="en-US" sz="1600" dirty="0"/>
              <a:t>Parallel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Hadoop and Spark</a:t>
            </a:r>
          </a:p>
          <a:p>
            <a:r>
              <a:rPr lang="en-US" sz="1600" dirty="0"/>
              <a:t>Deep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Operationalization</a:t>
            </a:r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0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198</TotalTime>
  <Words>614</Words>
  <Application>Microsoft Office PowerPoint</Application>
  <PresentationFormat>On-screen Show (16:9)</PresentationFormat>
  <Paragraphs>113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Lato</vt:lpstr>
      <vt:lpstr>Raleway</vt:lpstr>
      <vt:lpstr>Arial</vt:lpstr>
      <vt:lpstr>Swiss</vt:lpstr>
      <vt:lpstr>Welcome to Cloud Computing for Data Analysis</vt:lpstr>
      <vt:lpstr>Overview</vt:lpstr>
      <vt:lpstr>About Me</vt:lpstr>
      <vt:lpstr>PowerPoint Presentation</vt:lpstr>
      <vt:lpstr>About You</vt:lpstr>
      <vt:lpstr>About this Course</vt:lpstr>
      <vt:lpstr>Who’s your TA??!?  Anjali Khushalani  Email: akhushal@uncc.edu </vt:lpstr>
      <vt:lpstr>Topics to Cover</vt:lpstr>
      <vt:lpstr>PowerPoint Presentation</vt:lpstr>
      <vt:lpstr>Disclaimer: This course is actively being developed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33</cp:revision>
  <dcterms:created xsi:type="dcterms:W3CDTF">2019-01-02T02:35:54Z</dcterms:created>
  <dcterms:modified xsi:type="dcterms:W3CDTF">2019-08-22T14:38:56Z</dcterms:modified>
</cp:coreProperties>
</file>